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5" r:id="rId3"/>
    <p:sldId id="266" r:id="rId4"/>
    <p:sldId id="258" r:id="rId5"/>
    <p:sldId id="259" r:id="rId6"/>
    <p:sldId id="260" r:id="rId7"/>
    <p:sldId id="261" r:id="rId8"/>
    <p:sldId id="262" r:id="rId9"/>
    <p:sldId id="263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625"/>
    <p:restoredTop sz="94632"/>
  </p:normalViewPr>
  <p:slideViewPr>
    <p:cSldViewPr snapToGrid="0" snapToObjects="1">
      <p:cViewPr>
        <p:scale>
          <a:sx n="92" d="100"/>
          <a:sy n="92" d="100"/>
        </p:scale>
        <p:origin x="-111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2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56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33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03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2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2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8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3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2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64131-FE4D-0244-A231-DBDE1F6356BC}" type="datetimeFigureOut">
              <a:rPr lang="en-US" smtClean="0"/>
              <a:t>10/12/17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9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153918" y="6858000"/>
            <a:ext cx="3464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</a:t>
            </a:r>
            <a:r>
              <a:rPr lang="en-US" dirty="0" smtClean="0"/>
              <a:t>ariable x visualized as a </a:t>
            </a:r>
            <a:r>
              <a:rPr lang="en-US" dirty="0" err="1" smtClean="0"/>
              <a:t>dataframe</a:t>
            </a:r>
            <a:endParaRPr lang="en-US" dirty="0" smtClean="0"/>
          </a:p>
        </p:txBody>
      </p:sp>
      <p:sp>
        <p:nvSpPr>
          <p:cNvPr id="10" name="Rectangle 9"/>
          <p:cNvSpPr/>
          <p:nvPr/>
        </p:nvSpPr>
        <p:spPr>
          <a:xfrm>
            <a:off x="2771613" y="6508558"/>
            <a:ext cx="374544" cy="1226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1079759" y="1879970"/>
            <a:ext cx="9783702" cy="1956816"/>
            <a:chOff x="1079759" y="1879970"/>
            <a:chExt cx="9783702" cy="19568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100584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5318420" y="2535213"/>
              <a:ext cx="1396858" cy="3231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dirty="0" smtClean="0"/>
                <a:t>Standardization</a:t>
              </a:r>
              <a:r>
                <a:rPr lang="en-US" sz="1500" dirty="0" smtClean="0"/>
                <a:t> </a:t>
              </a:r>
              <a:endParaRPr lang="en-US" sz="1500" b="1" dirty="0" smtClean="0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3713" y="1879970"/>
              <a:ext cx="4189748" cy="1956816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11" name="Picture 10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9759" y="1879970"/>
              <a:ext cx="4197096" cy="1956816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0630099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153918" y="6858000"/>
            <a:ext cx="3464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</a:t>
            </a:r>
            <a:r>
              <a:rPr lang="en-US" dirty="0" smtClean="0"/>
              <a:t>ariable x visualized as a </a:t>
            </a:r>
            <a:r>
              <a:rPr lang="en-US" dirty="0" err="1" smtClean="0"/>
              <a:t>dataframe</a:t>
            </a:r>
            <a:endParaRPr lang="en-US" dirty="0" smtClean="0"/>
          </a:p>
        </p:txBody>
      </p:sp>
      <p:sp>
        <p:nvSpPr>
          <p:cNvPr id="10" name="Rectangle 9"/>
          <p:cNvSpPr/>
          <p:nvPr/>
        </p:nvSpPr>
        <p:spPr>
          <a:xfrm>
            <a:off x="2771613" y="6508558"/>
            <a:ext cx="374544" cy="1226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087107" y="1879970"/>
            <a:ext cx="9113562" cy="1956816"/>
            <a:chOff x="1087107" y="1879970"/>
            <a:chExt cx="9113562" cy="19568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100584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5249145" y="2335158"/>
              <a:ext cx="1396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 smtClean="0"/>
                <a:t>PCA </a:t>
              </a:r>
            </a:p>
            <a:p>
              <a:pPr algn="ctr"/>
              <a:r>
                <a:rPr lang="en-US" sz="1300" dirty="0" smtClean="0"/>
                <a:t>(2 components)</a:t>
              </a:r>
              <a:r>
                <a:rPr lang="en-US" sz="1500" dirty="0" smtClean="0"/>
                <a:t> </a:t>
              </a:r>
              <a:endParaRPr lang="en-US" sz="1500" b="1" dirty="0" smtClean="0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7107" y="1879970"/>
              <a:ext cx="4189748" cy="1956816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3713" y="1879970"/>
              <a:ext cx="3526956" cy="1956816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676266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153918" y="6858000"/>
            <a:ext cx="3464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</a:t>
            </a:r>
            <a:r>
              <a:rPr lang="en-US" dirty="0" smtClean="0"/>
              <a:t>ariable x visualized as a </a:t>
            </a:r>
            <a:r>
              <a:rPr lang="en-US" dirty="0" err="1" smtClean="0"/>
              <a:t>dataframe</a:t>
            </a:r>
            <a:endParaRPr lang="en-US" dirty="0" smtClean="0"/>
          </a:p>
        </p:txBody>
      </p:sp>
      <p:sp>
        <p:nvSpPr>
          <p:cNvPr id="10" name="Rectangle 9"/>
          <p:cNvSpPr/>
          <p:nvPr/>
        </p:nvSpPr>
        <p:spPr>
          <a:xfrm>
            <a:off x="2771613" y="6508558"/>
            <a:ext cx="374544" cy="12260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/>
          <p:cNvGrpSpPr/>
          <p:nvPr/>
        </p:nvGrpSpPr>
        <p:grpSpPr>
          <a:xfrm>
            <a:off x="1087107" y="1879970"/>
            <a:ext cx="9113562" cy="1956816"/>
            <a:chOff x="1087107" y="1879970"/>
            <a:chExt cx="9113562" cy="1956816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1005840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5249145" y="2335158"/>
              <a:ext cx="1396858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 smtClean="0"/>
                <a:t>PCA </a:t>
              </a:r>
            </a:p>
            <a:p>
              <a:pPr algn="ctr"/>
              <a:r>
                <a:rPr lang="en-US" sz="1300" dirty="0" smtClean="0"/>
                <a:t>(2 components)</a:t>
              </a:r>
              <a:r>
                <a:rPr lang="en-US" sz="1500" dirty="0" smtClean="0"/>
                <a:t> </a:t>
              </a:r>
              <a:endParaRPr lang="en-US" sz="1500" b="1" dirty="0" smtClean="0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87107" y="1879970"/>
              <a:ext cx="4189748" cy="1956816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673713" y="1879970"/>
              <a:ext cx="3526956" cy="1956816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15150" y="4406039"/>
            <a:ext cx="4414484" cy="1956816"/>
          </a:xfrm>
          <a:prstGeom prst="rect">
            <a:avLst/>
          </a:prstGeom>
          <a:ln w="254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2997013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205832" y="1563437"/>
            <a:ext cx="9448388" cy="4333491"/>
            <a:chOff x="1205832" y="1563437"/>
            <a:chExt cx="9448388" cy="433349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5832" y="1563437"/>
              <a:ext cx="4194341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8953" y="1563437"/>
              <a:ext cx="4195267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570537" y="4419600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”Next” button (enclosed within the red rectangle) and then click on Inspect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44388" y="4419600"/>
              <a:ext cx="34649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highlighted portion in blue just means we append the following to our </a:t>
              </a:r>
              <a:r>
                <a:rPr lang="en-US" dirty="0" err="1" smtClean="0"/>
                <a:t>url</a:t>
              </a:r>
              <a:r>
                <a:rPr lang="en-US" dirty="0"/>
                <a:t> </a:t>
              </a:r>
              <a:r>
                <a:rPr lang="en-US" dirty="0" smtClean="0"/>
                <a:t>(if we want another page of campaigns): </a:t>
              </a:r>
              <a:r>
                <a:rPr lang="en-US" b="1" dirty="0" err="1" smtClean="0"/>
                <a:t>find?category</a:t>
              </a:r>
              <a:r>
                <a:rPr lang="en-US" b="1" dirty="0" smtClean="0"/>
                <a:t>=</a:t>
              </a:r>
              <a:r>
                <a:rPr lang="en-US" b="1" dirty="0" err="1" smtClean="0"/>
                <a:t>Health&amp;page</a:t>
              </a:r>
              <a:r>
                <a:rPr lang="en-US" b="1" dirty="0" smtClean="0"/>
                <a:t>=2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143213" y="3682231"/>
              <a:ext cx="374544" cy="12260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1937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839620" y="1563437"/>
            <a:ext cx="10202281" cy="4333491"/>
            <a:chOff x="839620" y="1563437"/>
            <a:chExt cx="10202281" cy="4333491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570537" y="4419600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title for the first campaign you see and then click on Inspect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44388" y="4419600"/>
              <a:ext cx="34649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link </a:t>
              </a:r>
              <a:r>
                <a:rPr lang="en-US" dirty="0"/>
                <a:t>(enclosed within the red rectangle) </a:t>
              </a:r>
              <a:r>
                <a:rPr lang="en-US" dirty="0" smtClean="0"/>
                <a:t>is the </a:t>
              </a:r>
              <a:r>
                <a:rPr lang="en-US" dirty="0" err="1" smtClean="0"/>
                <a:t>url</a:t>
              </a:r>
              <a:r>
                <a:rPr lang="en-US" dirty="0" smtClean="0"/>
                <a:t> for an individual campaign. We will scrape all the individual campaigns on a page. </a:t>
              </a:r>
              <a:endParaRPr lang="en-US" b="1" dirty="0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620" y="1563437"/>
              <a:ext cx="445479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12" name="Picture 11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8773" y="1563437"/>
              <a:ext cx="445312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13" name="Rectangle 12"/>
            <p:cNvSpPr/>
            <p:nvPr/>
          </p:nvSpPr>
          <p:spPr>
            <a:xfrm>
              <a:off x="10143067" y="2438401"/>
              <a:ext cx="533400" cy="10159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17208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22817" y="1022684"/>
            <a:ext cx="8483600" cy="2743200"/>
            <a:chOff x="1822817" y="1022684"/>
            <a:chExt cx="8483600" cy="27432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2817" y="1022684"/>
              <a:ext cx="8483600" cy="27432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2562895" y="2139074"/>
              <a:ext cx="6156101" cy="30791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941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75000" y="2146300"/>
            <a:ext cx="5842000" cy="2552700"/>
            <a:chOff x="3175000" y="2146300"/>
            <a:chExt cx="5842000" cy="25527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5000" y="2146300"/>
              <a:ext cx="5842000" cy="25527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3" name="Rectangle 2"/>
            <p:cNvSpPr/>
            <p:nvPr/>
          </p:nvSpPr>
          <p:spPr>
            <a:xfrm>
              <a:off x="3425780" y="3400023"/>
              <a:ext cx="5434885" cy="27045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40482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3182" y="4424544"/>
            <a:ext cx="6845300" cy="355600"/>
          </a:xfrm>
          <a:prstGeom prst="rect">
            <a:avLst/>
          </a:prstGeom>
        </p:spPr>
      </p:pic>
      <p:grpSp>
        <p:nvGrpSpPr>
          <p:cNvPr id="7" name="Group 6"/>
          <p:cNvGrpSpPr/>
          <p:nvPr/>
        </p:nvGrpSpPr>
        <p:grpSpPr>
          <a:xfrm>
            <a:off x="2832783" y="2216729"/>
            <a:ext cx="6083300" cy="571268"/>
            <a:chOff x="2791219" y="2632365"/>
            <a:chExt cx="6083300" cy="571268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91219" y="2708333"/>
              <a:ext cx="6083300" cy="495300"/>
            </a:xfrm>
            <a:prstGeom prst="rect">
              <a:avLst/>
            </a:prstGeom>
          </p:spPr>
        </p:pic>
        <p:sp>
          <p:nvSpPr>
            <p:cNvPr id="3" name="Rectangle 2"/>
            <p:cNvSpPr/>
            <p:nvPr/>
          </p:nvSpPr>
          <p:spPr>
            <a:xfrm>
              <a:off x="5888180" y="2632365"/>
              <a:ext cx="2230582" cy="318653"/>
            </a:xfrm>
            <a:prstGeom prst="rect">
              <a:avLst/>
            </a:prstGeom>
            <a:noFill/>
            <a:ln w="793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32333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4768767" y="145961"/>
            <a:ext cx="533400" cy="1015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761564" y="1290034"/>
            <a:ext cx="8335137" cy="3785674"/>
            <a:chOff x="1761564" y="1290034"/>
            <a:chExt cx="8335137" cy="3785674"/>
          </a:xfrm>
        </p:grpSpPr>
        <p:pic>
          <p:nvPicPr>
            <p:cNvPr id="2" name="Picture 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12253" y="1290034"/>
              <a:ext cx="358444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3" name="Rectangle 2"/>
            <p:cNvSpPr/>
            <p:nvPr/>
          </p:nvSpPr>
          <p:spPr>
            <a:xfrm>
              <a:off x="9310777" y="2357887"/>
              <a:ext cx="615351" cy="126522"/>
            </a:xfrm>
            <a:prstGeom prst="rect">
              <a:avLst/>
            </a:prstGeom>
            <a:noFill/>
            <a:ln w="508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Arrow Connector 7"/>
            <p:cNvCxnSpPr/>
            <p:nvPr/>
          </p:nvCxnSpPr>
          <p:spPr>
            <a:xfrm>
              <a:off x="5478027" y="2661634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/>
            <p:cNvSpPr txBox="1"/>
            <p:nvPr/>
          </p:nvSpPr>
          <p:spPr>
            <a:xfrm>
              <a:off x="1761564" y="4152378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title for the first campaign you see and then click on Inspect</a:t>
              </a: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6585960" y="4152378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text </a:t>
              </a:r>
              <a:r>
                <a:rPr lang="en-US" dirty="0"/>
                <a:t>(enclosed within the red rectangle) </a:t>
              </a:r>
              <a:r>
                <a:rPr lang="en-US" dirty="0" smtClean="0"/>
                <a:t>is part of a </a:t>
              </a:r>
              <a:r>
                <a:rPr lang="en-US" dirty="0" err="1" smtClean="0"/>
                <a:t>url</a:t>
              </a:r>
              <a:r>
                <a:rPr lang="en-US" dirty="0" smtClean="0"/>
                <a:t> for an individual campaign. </a:t>
              </a:r>
              <a:endParaRPr lang="en-US" b="1" dirty="0" smtClean="0"/>
            </a:p>
          </p:txBody>
        </p:sp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01320" y="1290034"/>
              <a:ext cx="3580944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321425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4176</TotalTime>
  <Words>152</Words>
  <Application>Microsoft Macintosh PowerPoint</Application>
  <PresentationFormat>Widescreen</PresentationFormat>
  <Paragraphs>14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J Galarnyk</dc:creator>
  <cp:lastModifiedBy>Michael J Galarnyk</cp:lastModifiedBy>
  <cp:revision>44</cp:revision>
  <dcterms:created xsi:type="dcterms:W3CDTF">2017-09-08T21:23:37Z</dcterms:created>
  <dcterms:modified xsi:type="dcterms:W3CDTF">2017-10-12T07:32:28Z</dcterms:modified>
</cp:coreProperties>
</file>

<file path=docProps/thumbnail.jpeg>
</file>